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wma>
</file>

<file path=ppt/media/media2.wma>
</file>

<file path=ppt/media/media3.wma>
</file>

<file path=ppt/media/media4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02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388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371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25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39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78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60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41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42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53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34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988F5-3B4A-43DB-ACB3-F5897B59F691}" type="datetimeFigureOut">
              <a:rPr lang="en-US" smtClean="0"/>
              <a:t>04-May-20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15493-0F76-4606-BA6B-F5EC63AB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45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wma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wm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5236"/>
            <a:ext cx="9144000" cy="976894"/>
          </a:xfrm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854557"/>
            <a:ext cx="9144000" cy="4443211"/>
          </a:xfrm>
        </p:spPr>
        <p:txBody>
          <a:bodyPr>
            <a:normAutofit/>
          </a:bodyPr>
          <a:lstStyle/>
          <a:p>
            <a:pPr algn="r" rtl="1"/>
            <a:endParaRPr lang="en-US" sz="32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algn="r" rtl="1"/>
            <a:endParaRPr lang="ur-PK" sz="32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rtl="1"/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رَ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بُّكُمْ أَعْلَمُ بِمَا فِى نُفُوسِكُمْ 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، 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إِن تَكُونُواْ صَالِحِينَ فَإِنَّهُ كَانَ لِلأَوَّابِينَ غَفُوراً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18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(25)</a:t>
            </a:r>
            <a:endParaRPr lang="ur-PK" sz="32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rtl="1"/>
            <a:endParaRPr lang="ur-PK" sz="32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Your Lord is most knowing of what is within yourselves. If you are righteous, then indeed, </a:t>
            </a:r>
            <a:r>
              <a:rPr lang="en-US" b="1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He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is Most Forgiving to those who often turn (to </a:t>
            </a:r>
            <a:r>
              <a:rPr lang="en-US" b="1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Him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).</a:t>
            </a:r>
            <a:endParaRPr lang="ur-PK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22288" y="51976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28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25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 rtl="1">
              <a:buNone/>
            </a:pPr>
            <a:endParaRPr lang="en-US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en-US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وَآتِ ذَا ٱلْقُرْبَىٰ حَقَّهُ وَٱلْمِسْكِينَ وَٱبْنَ ٱلسَّبِيلِ وَلاَ تُبَذِّرْ تَبْذِيراً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1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(26)</a:t>
            </a:r>
            <a:endParaRPr lang="ur-PK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buNone/>
            </a:pPr>
            <a:endParaRPr lang="en-US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buNone/>
            </a:pP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give the relatives his right, and the needy and the wayfarer, and do not spend wastefully.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64710" y="5249214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5220" y="52910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943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15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0210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 rtl="1"/>
            <a:endParaRPr lang="ur-PK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en-US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إِنَّ ٱلْمُبَذِّرِينَ كَانُوۤاْ إِخْوَانَ ٱلشَّيَاطِينِ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،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وَكَانَ ٱلشَّيْطَانُ لِرَبِّهِ كَفُوراً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20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(27)</a:t>
            </a:r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en-US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buNone/>
            </a:pP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Indeed, the spendthrifts are the brothers of the devils. And Satan is ever ungrateful to his Lord.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08654" y="50431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1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55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127</Words>
  <Application>Microsoft Office PowerPoint</Application>
  <PresentationFormat>Widescreen</PresentationFormat>
  <Paragraphs>18</Paragraphs>
  <Slides>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Jameel Noori Nastaleeq</vt:lpstr>
      <vt:lpstr>Traditional Arabic</vt:lpstr>
      <vt:lpstr>Office Theme</vt:lpstr>
      <vt:lpstr>Textual Study of Qur’an</vt:lpstr>
      <vt:lpstr>Textual Study of Qur’an</vt:lpstr>
      <vt:lpstr>Textual Study of Qur’an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Textual Study of Qur’an</dc:title>
  <dc:creator>Hamza1</dc:creator>
  <cp:lastModifiedBy>Hamza1</cp:lastModifiedBy>
  <cp:revision>10</cp:revision>
  <dcterms:created xsi:type="dcterms:W3CDTF">2020-04-19T09:02:22Z</dcterms:created>
  <dcterms:modified xsi:type="dcterms:W3CDTF">2020-05-03T19:53:31Z</dcterms:modified>
</cp:coreProperties>
</file>

<file path=docProps/thumbnail.jpeg>
</file>